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000066"/>
    <a:srgbClr val="FFCC00"/>
    <a:srgbClr val="CC3300"/>
    <a:srgbClr val="800000"/>
    <a:srgbClr val="993366"/>
    <a:srgbClr val="059921"/>
    <a:srgbClr val="D6009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2" autoAdjust="0"/>
    <p:restoredTop sz="94687"/>
  </p:normalViewPr>
  <p:slideViewPr>
    <p:cSldViewPr snapToGrid="0">
      <p:cViewPr varScale="1">
        <p:scale>
          <a:sx n="104" d="100"/>
          <a:sy n="104" d="100"/>
        </p:scale>
        <p:origin x="92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27E0D-A46C-4740-9D23-47B707F55BBB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E1ABF-1021-42B7-A115-173FC4A18C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95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62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0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93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44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419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4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27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83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97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97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4B7E5-98C7-4C05-B7D9-A1AAB20DD493}" type="datetimeFigureOut">
              <a:rPr lang="fr-FR" smtClean="0"/>
              <a:t>08/06/2024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0D25-468D-47F6-9AF4-1FD2D03F9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0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4048C71-03DA-43F1-9A74-57505CF6DAF0}"/>
              </a:ext>
            </a:extLst>
          </p:cNvPr>
          <p:cNvSpPr txBox="1"/>
          <p:nvPr/>
        </p:nvSpPr>
        <p:spPr>
          <a:xfrm>
            <a:off x="2644970" y="260648"/>
            <a:ext cx="111450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4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COMMISSION BIO CODEP 87 </a:t>
            </a:r>
            <a:endParaRPr lang="fr-FR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6" name="Image 5" descr="logo bio 87.PNG">
            <a:extLst>
              <a:ext uri="{FF2B5EF4-FFF2-40B4-BE49-F238E27FC236}">
                <a16:creationId xmlns:a16="http://schemas.microsoft.com/office/drawing/2014/main" id="{ABD52224-0E18-4848-B87C-D78CCAB414E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944216" cy="194421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2185894-D029-40CB-B955-8AB3AD1742C8}"/>
              </a:ext>
            </a:extLst>
          </p:cNvPr>
          <p:cNvSpPr txBox="1"/>
          <p:nvPr/>
        </p:nvSpPr>
        <p:spPr>
          <a:xfrm>
            <a:off x="2807015" y="1416135"/>
            <a:ext cx="81438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SAISON BIO 2024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CEE0F21-A858-4C57-B25F-743DEB8FCCDA}"/>
              </a:ext>
            </a:extLst>
          </p:cNvPr>
          <p:cNvSpPr txBox="1"/>
          <p:nvPr/>
        </p:nvSpPr>
        <p:spPr>
          <a:xfrm>
            <a:off x="600792" y="2252457"/>
            <a:ext cx="1062803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Formation Plongeur Bio 1 2024 terminée :</a:t>
            </a: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13 inscrits ( dont 2 du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codep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23 et 2 du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codep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86)</a:t>
            </a: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- 9 pb1validés lors de la sortie à Marseillan</a:t>
            </a: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2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week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end bio de formation à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Limoges:decembre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2023 et mars 2024</a:t>
            </a: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 sortie estran  9 et 10 mars 2024  Ile de ré et aquarium de la Rochelle ouverte à tous les plongeurs licenciés : 11 participants </a:t>
            </a: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 plongée de Réadaptation le 1/5/204 à la carrière des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Masgrimauds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, pour les plongeurs inscrits à la sortie de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marseillan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, encadrée par Nadia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Migout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et Damien Rigaud (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codep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23):</a:t>
            </a: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sortie de validation pb1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marseillan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et lagune de Thau avec le club M Plongée de Marseillan  du18 au 20/5/2024</a:t>
            </a:r>
          </a:p>
        </p:txBody>
      </p:sp>
      <p:pic>
        <p:nvPicPr>
          <p:cNvPr id="8" name="Image 7" descr="Une image contenant Organisme, Récif corallien, sous-marin, Biologie marine&#10;&#10;Description générée automatiquement">
            <a:extLst>
              <a:ext uri="{FF2B5EF4-FFF2-40B4-BE49-F238E27FC236}">
                <a16:creationId xmlns:a16="http://schemas.microsoft.com/office/drawing/2014/main" id="{217A25DA-9803-64B1-5863-09B85B5E36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773" y="1235389"/>
            <a:ext cx="2156719" cy="161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9DE19C1-0254-DFDE-F79F-D2E1BDB9BC7D}"/>
              </a:ext>
            </a:extLst>
          </p:cNvPr>
          <p:cNvSpPr txBox="1"/>
          <p:nvPr/>
        </p:nvSpPr>
        <p:spPr>
          <a:xfrm>
            <a:off x="597408" y="775823"/>
            <a:ext cx="10192512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Sortie de validation pb1 Marseillan et lagune de Thau avec le club M Plongée de Marseillan  du18 au 20/5/2024.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20 plongeurs présents dont 9 plongeurs en formation pb1.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4 plongées réalisées dans la lagune de Thau , et en mer</a:t>
            </a: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(épave de l’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Obéron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, tables d’Agde , buses);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Débriefing photo Bio ;(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pres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de 500 photos faites; 63 espèces identifiées dont l’hippocampe chevelu emblématique de la lagune de Thau)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Présentation sur les récifs artificiels de la côte agathoise.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Participation à la formation FB1 de Samuel Thomassin.</a:t>
            </a: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Participation aux formation pb1 du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codep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19 et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codep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24</a:t>
            </a: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(marc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villechalane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).</a:t>
            </a: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lvl="0"/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lvl="0"/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-</a:t>
            </a:r>
            <a:endParaRPr lang="fr-FR" sz="1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20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6DC4342-3201-C904-1598-7E36E44868C0}"/>
              </a:ext>
            </a:extLst>
          </p:cNvPr>
          <p:cNvSpPr txBox="1"/>
          <p:nvPr/>
        </p:nvSpPr>
        <p:spPr>
          <a:xfrm>
            <a:off x="463296" y="1613720"/>
            <a:ext cx="921715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-4 réunions faites en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visio-conference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(lien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Webex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) pour la préparation et le bilan des différentes sorties , entre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decembre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2023 et juin 2024.</a:t>
            </a:r>
          </a:p>
          <a:p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lvl="0"/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-Prochaine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reunion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des formateurs Bio pour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preparation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de la saison 2024-25: samedi 3/8 à Savignac </a:t>
            </a:r>
            <a:r>
              <a:rPr lang="fr-FR" sz="24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ledrier</a:t>
            </a:r>
            <a:r>
              <a:rPr lang="fr-F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(24)</a:t>
            </a:r>
          </a:p>
          <a:p>
            <a:pPr lvl="0"/>
            <a:endParaRPr lang="fr-F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fr-FR" sz="1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fr-FR" sz="1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1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342900" lvl="0" indent="-342900">
              <a:buFontTx/>
              <a:buChar char="-"/>
            </a:pPr>
            <a:endParaRPr lang="fr-FR" sz="14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17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286</Words>
  <Application>Microsoft Macintosh PowerPoint</Application>
  <PresentationFormat>Grand écran</PresentationFormat>
  <Paragraphs>40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ANGLARD Isabelle</dc:creator>
  <cp:lastModifiedBy>Microsoft Office User</cp:lastModifiedBy>
  <cp:revision>151</cp:revision>
  <dcterms:created xsi:type="dcterms:W3CDTF">2015-09-25T09:11:49Z</dcterms:created>
  <dcterms:modified xsi:type="dcterms:W3CDTF">2024-06-08T08:32:52Z</dcterms:modified>
</cp:coreProperties>
</file>